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4" name="(HALF) ENSermon_Distressed_wk2-01.jpg" descr="(HALF) ENSermon_Distressed_wk2-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(HALF) ENSermon_Distressed_wk2-10.jpg" descr="(HALF) ENSermon_Distressed_wk2-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4" name="(HALF) ENSermon_Distressed_wk2-11.jpg" descr="(HALF) ENSermon_Distressed_wk2-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(HALF) ENSermon_Distressed_wk2-12.jpg" descr="(HALF) ENSermon_Distressed_wk2-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4" name="(HALF) ENSermon_Distressed_wk2-13.jpg" descr="(HALF) ENSermon_Distressed_wk2-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(HALF) ENSermon_Distressed_wk2-14.jpg" descr="(HALF) ENSermon_Distressed_wk2-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4" name="(HALF) ENSermon_Distressed_wk2-15.jpg" descr="(HALF) ENSermon_Distressed_wk2-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(HALF) ENSermon_Distressed_wk2-16.jpg" descr="(HALF) ENSermon_Distressed_wk2-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4" name="(HALF) ENSermon_Distressed_wk2-17.jpg" descr="(HALF) ENSermon_Distressed_wk2-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243586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9" name="(HALF) ENSermon_Distressed_wk2-18.jpg" descr="(HALF) ENSermon_Distressed_wk2-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243586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4" name="(HALF) ENSermon_Distressed_wk2-19.jpg" descr="(HALF) ENSermon_Distressed_wk2-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243586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9" name="(HALF) ENSermon_Distressed_wk2-02.jpg" descr="(HALF) ENSermon_Distressed_wk2-0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9" name="(HALF) ENSermon_Distressed_wk2-20.jpg" descr="(HALF) ENSermon_Distressed_wk2-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243586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4" name="(HALF) ENSermon_Distressed_wk2-21.jpg" descr="(HALF) ENSermon_Distressed_wk2-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243586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9" name="(HALF) ENSermon_Distressed_wk2-22.jpg" descr="(HALF) ENSermon_Distressed_wk2-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243586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4" name="(HALF) ENSermon_Distressed_wk2-03.jpg" descr="(HALF) ENSermon_Distressed_wk2-0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(HALF) ENSermon_Distressed_wk2-04.jpg" descr="(HALF) ENSermon_Distressed_wk2-0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(HALF) ENSermon_Distressed_wk2-05.jpg" descr="(HALF) ENSermon_Distressed_wk2-0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(HALF) ENSermon_Distressed_wk2-06.jpg" descr="(HALF) ENSermon_Distressed_wk2-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(HALF) ENSermon_Distressed_wk2-07.jpg" descr="(HALF) ENSermon_Distressed_wk2-0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(HALF) ENSermon_Distressed_wk2-08.jpg" descr="(HALF) ENSermon_Distressed_wk2-0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(HALF) ENSermon_Distressed_wk2-09.jpg" descr="(HALF) ENSermon_Distressed_wk2-0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